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16579-2A8B-4755-BCC5-1F6838056B2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D6153-04C7-4EF1-B73F-109EE05E00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D6153-04C7-4EF1-B73F-109EE05E006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ED7471-4BAD-4D39-8ADD-5BFD81DCB9D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22649-BB3F-45B0-B76D-260A819A4B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Royal University of Bhutan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971800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 Constituent Colleges 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affiliated College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752600"/>
            <a:ext cx="7373938" cy="4149725"/>
            <a:chOff x="576" y="528"/>
            <a:chExt cx="4645" cy="2614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613" y="550"/>
              <a:ext cx="4608" cy="2592"/>
            </a:xfrm>
            <a:custGeom>
              <a:avLst/>
              <a:gdLst/>
              <a:ahLst/>
              <a:cxnLst>
                <a:cxn ang="0">
                  <a:pos x="96" y="1728"/>
                </a:cxn>
                <a:cxn ang="0">
                  <a:pos x="288" y="1680"/>
                </a:cxn>
                <a:cxn ang="0">
                  <a:pos x="288" y="1440"/>
                </a:cxn>
                <a:cxn ang="0">
                  <a:pos x="384" y="1200"/>
                </a:cxn>
                <a:cxn ang="0">
                  <a:pos x="624" y="912"/>
                </a:cxn>
                <a:cxn ang="0">
                  <a:pos x="768" y="768"/>
                </a:cxn>
                <a:cxn ang="0">
                  <a:pos x="816" y="624"/>
                </a:cxn>
                <a:cxn ang="0">
                  <a:pos x="1008" y="432"/>
                </a:cxn>
                <a:cxn ang="0">
                  <a:pos x="1296" y="288"/>
                </a:cxn>
                <a:cxn ang="0">
                  <a:pos x="1440" y="144"/>
                </a:cxn>
                <a:cxn ang="0">
                  <a:pos x="1632" y="0"/>
                </a:cxn>
                <a:cxn ang="0">
                  <a:pos x="1968" y="0"/>
                </a:cxn>
                <a:cxn ang="0">
                  <a:pos x="2304" y="144"/>
                </a:cxn>
                <a:cxn ang="0">
                  <a:pos x="2352" y="288"/>
                </a:cxn>
                <a:cxn ang="0">
                  <a:pos x="2304" y="480"/>
                </a:cxn>
                <a:cxn ang="0">
                  <a:pos x="2496" y="480"/>
                </a:cxn>
                <a:cxn ang="0">
                  <a:pos x="2880" y="480"/>
                </a:cxn>
                <a:cxn ang="0">
                  <a:pos x="3216" y="576"/>
                </a:cxn>
                <a:cxn ang="0">
                  <a:pos x="3552" y="432"/>
                </a:cxn>
                <a:cxn ang="0">
                  <a:pos x="3936" y="576"/>
                </a:cxn>
                <a:cxn ang="0">
                  <a:pos x="3840" y="720"/>
                </a:cxn>
                <a:cxn ang="0">
                  <a:pos x="3936" y="864"/>
                </a:cxn>
                <a:cxn ang="0">
                  <a:pos x="3840" y="1104"/>
                </a:cxn>
                <a:cxn ang="0">
                  <a:pos x="4080" y="1296"/>
                </a:cxn>
                <a:cxn ang="0">
                  <a:pos x="4464" y="1248"/>
                </a:cxn>
                <a:cxn ang="0">
                  <a:pos x="4608" y="1632"/>
                </a:cxn>
                <a:cxn ang="0">
                  <a:pos x="4512" y="1680"/>
                </a:cxn>
                <a:cxn ang="0">
                  <a:pos x="4464" y="1872"/>
                </a:cxn>
                <a:cxn ang="0">
                  <a:pos x="4608" y="2160"/>
                </a:cxn>
                <a:cxn ang="0">
                  <a:pos x="4368" y="2208"/>
                </a:cxn>
                <a:cxn ang="0">
                  <a:pos x="4080" y="2352"/>
                </a:cxn>
                <a:cxn ang="0">
                  <a:pos x="3744" y="2352"/>
                </a:cxn>
                <a:cxn ang="0">
                  <a:pos x="3456" y="2352"/>
                </a:cxn>
                <a:cxn ang="0">
                  <a:pos x="3168" y="2400"/>
                </a:cxn>
                <a:cxn ang="0">
                  <a:pos x="2784" y="2448"/>
                </a:cxn>
                <a:cxn ang="0">
                  <a:pos x="2400" y="2352"/>
                </a:cxn>
                <a:cxn ang="0">
                  <a:pos x="2208" y="2304"/>
                </a:cxn>
                <a:cxn ang="0">
                  <a:pos x="2016" y="2400"/>
                </a:cxn>
                <a:cxn ang="0">
                  <a:pos x="1728" y="2544"/>
                </a:cxn>
                <a:cxn ang="0">
                  <a:pos x="1536" y="2592"/>
                </a:cxn>
                <a:cxn ang="0">
                  <a:pos x="1296" y="2544"/>
                </a:cxn>
                <a:cxn ang="0">
                  <a:pos x="1248" y="2496"/>
                </a:cxn>
                <a:cxn ang="0">
                  <a:pos x="960" y="2400"/>
                </a:cxn>
                <a:cxn ang="0">
                  <a:pos x="720" y="2400"/>
                </a:cxn>
                <a:cxn ang="0">
                  <a:pos x="480" y="2304"/>
                </a:cxn>
                <a:cxn ang="0">
                  <a:pos x="288" y="2304"/>
                </a:cxn>
                <a:cxn ang="0">
                  <a:pos x="192" y="2256"/>
                </a:cxn>
                <a:cxn ang="0">
                  <a:pos x="96" y="1968"/>
                </a:cxn>
              </a:cxnLst>
              <a:rect l="0" t="0" r="r" b="b"/>
              <a:pathLst>
                <a:path w="4608" h="2592">
                  <a:moveTo>
                    <a:pt x="0" y="1920"/>
                  </a:moveTo>
                  <a:lnTo>
                    <a:pt x="48" y="1824"/>
                  </a:lnTo>
                  <a:lnTo>
                    <a:pt x="96" y="1728"/>
                  </a:lnTo>
                  <a:lnTo>
                    <a:pt x="192" y="1728"/>
                  </a:lnTo>
                  <a:lnTo>
                    <a:pt x="192" y="1632"/>
                  </a:lnTo>
                  <a:lnTo>
                    <a:pt x="288" y="1680"/>
                  </a:lnTo>
                  <a:lnTo>
                    <a:pt x="336" y="1632"/>
                  </a:lnTo>
                  <a:lnTo>
                    <a:pt x="288" y="1584"/>
                  </a:lnTo>
                  <a:lnTo>
                    <a:pt x="288" y="1440"/>
                  </a:lnTo>
                  <a:lnTo>
                    <a:pt x="288" y="1392"/>
                  </a:lnTo>
                  <a:lnTo>
                    <a:pt x="336" y="1296"/>
                  </a:lnTo>
                  <a:lnTo>
                    <a:pt x="384" y="1200"/>
                  </a:lnTo>
                  <a:lnTo>
                    <a:pt x="480" y="1152"/>
                  </a:lnTo>
                  <a:lnTo>
                    <a:pt x="576" y="1056"/>
                  </a:lnTo>
                  <a:lnTo>
                    <a:pt x="624" y="912"/>
                  </a:lnTo>
                  <a:lnTo>
                    <a:pt x="672" y="864"/>
                  </a:lnTo>
                  <a:lnTo>
                    <a:pt x="720" y="816"/>
                  </a:lnTo>
                  <a:lnTo>
                    <a:pt x="768" y="768"/>
                  </a:lnTo>
                  <a:lnTo>
                    <a:pt x="816" y="768"/>
                  </a:lnTo>
                  <a:lnTo>
                    <a:pt x="768" y="672"/>
                  </a:lnTo>
                  <a:lnTo>
                    <a:pt x="816" y="624"/>
                  </a:lnTo>
                  <a:lnTo>
                    <a:pt x="912" y="576"/>
                  </a:lnTo>
                  <a:lnTo>
                    <a:pt x="960" y="432"/>
                  </a:lnTo>
                  <a:lnTo>
                    <a:pt x="1008" y="432"/>
                  </a:lnTo>
                  <a:lnTo>
                    <a:pt x="1152" y="288"/>
                  </a:lnTo>
                  <a:lnTo>
                    <a:pt x="1248" y="336"/>
                  </a:lnTo>
                  <a:lnTo>
                    <a:pt x="1296" y="288"/>
                  </a:lnTo>
                  <a:lnTo>
                    <a:pt x="1440" y="240"/>
                  </a:lnTo>
                  <a:lnTo>
                    <a:pt x="1392" y="192"/>
                  </a:lnTo>
                  <a:lnTo>
                    <a:pt x="1440" y="144"/>
                  </a:lnTo>
                  <a:lnTo>
                    <a:pt x="1536" y="96"/>
                  </a:lnTo>
                  <a:lnTo>
                    <a:pt x="1632" y="96"/>
                  </a:lnTo>
                  <a:lnTo>
                    <a:pt x="1632" y="0"/>
                  </a:lnTo>
                  <a:lnTo>
                    <a:pt x="1776" y="48"/>
                  </a:lnTo>
                  <a:lnTo>
                    <a:pt x="1872" y="48"/>
                  </a:lnTo>
                  <a:lnTo>
                    <a:pt x="1968" y="0"/>
                  </a:lnTo>
                  <a:lnTo>
                    <a:pt x="2112" y="96"/>
                  </a:lnTo>
                  <a:lnTo>
                    <a:pt x="2208" y="96"/>
                  </a:lnTo>
                  <a:lnTo>
                    <a:pt x="2304" y="144"/>
                  </a:lnTo>
                  <a:lnTo>
                    <a:pt x="2400" y="144"/>
                  </a:lnTo>
                  <a:lnTo>
                    <a:pt x="2496" y="192"/>
                  </a:lnTo>
                  <a:lnTo>
                    <a:pt x="2352" y="288"/>
                  </a:lnTo>
                  <a:lnTo>
                    <a:pt x="2352" y="336"/>
                  </a:lnTo>
                  <a:lnTo>
                    <a:pt x="2256" y="432"/>
                  </a:lnTo>
                  <a:lnTo>
                    <a:pt x="2304" y="480"/>
                  </a:lnTo>
                  <a:lnTo>
                    <a:pt x="2400" y="432"/>
                  </a:lnTo>
                  <a:lnTo>
                    <a:pt x="2496" y="432"/>
                  </a:lnTo>
                  <a:lnTo>
                    <a:pt x="2496" y="480"/>
                  </a:lnTo>
                  <a:lnTo>
                    <a:pt x="2640" y="384"/>
                  </a:lnTo>
                  <a:lnTo>
                    <a:pt x="2688" y="432"/>
                  </a:lnTo>
                  <a:lnTo>
                    <a:pt x="2880" y="480"/>
                  </a:lnTo>
                  <a:lnTo>
                    <a:pt x="3024" y="480"/>
                  </a:lnTo>
                  <a:lnTo>
                    <a:pt x="3072" y="576"/>
                  </a:lnTo>
                  <a:lnTo>
                    <a:pt x="3216" y="576"/>
                  </a:lnTo>
                  <a:lnTo>
                    <a:pt x="3360" y="432"/>
                  </a:lnTo>
                  <a:lnTo>
                    <a:pt x="3408" y="336"/>
                  </a:lnTo>
                  <a:lnTo>
                    <a:pt x="3552" y="432"/>
                  </a:lnTo>
                  <a:lnTo>
                    <a:pt x="3696" y="528"/>
                  </a:lnTo>
                  <a:lnTo>
                    <a:pt x="3744" y="528"/>
                  </a:lnTo>
                  <a:lnTo>
                    <a:pt x="3936" y="576"/>
                  </a:lnTo>
                  <a:lnTo>
                    <a:pt x="3984" y="672"/>
                  </a:lnTo>
                  <a:lnTo>
                    <a:pt x="3888" y="720"/>
                  </a:lnTo>
                  <a:lnTo>
                    <a:pt x="3840" y="720"/>
                  </a:lnTo>
                  <a:lnTo>
                    <a:pt x="3840" y="768"/>
                  </a:lnTo>
                  <a:lnTo>
                    <a:pt x="3888" y="768"/>
                  </a:lnTo>
                  <a:lnTo>
                    <a:pt x="3936" y="864"/>
                  </a:lnTo>
                  <a:lnTo>
                    <a:pt x="3888" y="960"/>
                  </a:lnTo>
                  <a:lnTo>
                    <a:pt x="3840" y="1008"/>
                  </a:lnTo>
                  <a:lnTo>
                    <a:pt x="3840" y="1104"/>
                  </a:lnTo>
                  <a:lnTo>
                    <a:pt x="3840" y="1200"/>
                  </a:lnTo>
                  <a:lnTo>
                    <a:pt x="3936" y="1248"/>
                  </a:lnTo>
                  <a:lnTo>
                    <a:pt x="4080" y="1296"/>
                  </a:lnTo>
                  <a:lnTo>
                    <a:pt x="4224" y="1296"/>
                  </a:lnTo>
                  <a:lnTo>
                    <a:pt x="4368" y="1296"/>
                  </a:lnTo>
                  <a:lnTo>
                    <a:pt x="4464" y="1248"/>
                  </a:lnTo>
                  <a:lnTo>
                    <a:pt x="4464" y="1344"/>
                  </a:lnTo>
                  <a:lnTo>
                    <a:pt x="4512" y="1488"/>
                  </a:lnTo>
                  <a:lnTo>
                    <a:pt x="4608" y="1632"/>
                  </a:lnTo>
                  <a:lnTo>
                    <a:pt x="4512" y="1584"/>
                  </a:lnTo>
                  <a:lnTo>
                    <a:pt x="4512" y="1632"/>
                  </a:lnTo>
                  <a:lnTo>
                    <a:pt x="4512" y="1680"/>
                  </a:lnTo>
                  <a:lnTo>
                    <a:pt x="4512" y="1728"/>
                  </a:lnTo>
                  <a:lnTo>
                    <a:pt x="4512" y="1776"/>
                  </a:lnTo>
                  <a:lnTo>
                    <a:pt x="4464" y="1872"/>
                  </a:lnTo>
                  <a:lnTo>
                    <a:pt x="4512" y="1968"/>
                  </a:lnTo>
                  <a:lnTo>
                    <a:pt x="4608" y="2016"/>
                  </a:lnTo>
                  <a:lnTo>
                    <a:pt x="4608" y="2160"/>
                  </a:lnTo>
                  <a:lnTo>
                    <a:pt x="4560" y="2256"/>
                  </a:lnTo>
                  <a:lnTo>
                    <a:pt x="4464" y="2256"/>
                  </a:lnTo>
                  <a:lnTo>
                    <a:pt x="4368" y="2208"/>
                  </a:lnTo>
                  <a:lnTo>
                    <a:pt x="4320" y="2160"/>
                  </a:lnTo>
                  <a:lnTo>
                    <a:pt x="4224" y="2256"/>
                  </a:lnTo>
                  <a:lnTo>
                    <a:pt x="4080" y="2352"/>
                  </a:lnTo>
                  <a:lnTo>
                    <a:pt x="3984" y="2352"/>
                  </a:lnTo>
                  <a:lnTo>
                    <a:pt x="3840" y="2400"/>
                  </a:lnTo>
                  <a:lnTo>
                    <a:pt x="3744" y="2352"/>
                  </a:lnTo>
                  <a:lnTo>
                    <a:pt x="3648" y="2304"/>
                  </a:lnTo>
                  <a:lnTo>
                    <a:pt x="3600" y="2400"/>
                  </a:lnTo>
                  <a:lnTo>
                    <a:pt x="3456" y="2352"/>
                  </a:lnTo>
                  <a:lnTo>
                    <a:pt x="3312" y="2352"/>
                  </a:lnTo>
                  <a:lnTo>
                    <a:pt x="3216" y="2352"/>
                  </a:lnTo>
                  <a:lnTo>
                    <a:pt x="3168" y="2400"/>
                  </a:lnTo>
                  <a:lnTo>
                    <a:pt x="3024" y="2400"/>
                  </a:lnTo>
                  <a:lnTo>
                    <a:pt x="2880" y="2448"/>
                  </a:lnTo>
                  <a:lnTo>
                    <a:pt x="2784" y="2448"/>
                  </a:lnTo>
                  <a:lnTo>
                    <a:pt x="2640" y="2448"/>
                  </a:lnTo>
                  <a:lnTo>
                    <a:pt x="2496" y="2400"/>
                  </a:lnTo>
                  <a:lnTo>
                    <a:pt x="2400" y="2352"/>
                  </a:lnTo>
                  <a:lnTo>
                    <a:pt x="2352" y="2304"/>
                  </a:lnTo>
                  <a:lnTo>
                    <a:pt x="2256" y="2256"/>
                  </a:lnTo>
                  <a:lnTo>
                    <a:pt x="2208" y="2304"/>
                  </a:lnTo>
                  <a:lnTo>
                    <a:pt x="2112" y="2352"/>
                  </a:lnTo>
                  <a:lnTo>
                    <a:pt x="2064" y="2352"/>
                  </a:lnTo>
                  <a:lnTo>
                    <a:pt x="2016" y="2400"/>
                  </a:lnTo>
                  <a:lnTo>
                    <a:pt x="2016" y="2448"/>
                  </a:lnTo>
                  <a:lnTo>
                    <a:pt x="1920" y="2496"/>
                  </a:lnTo>
                  <a:lnTo>
                    <a:pt x="1728" y="2544"/>
                  </a:lnTo>
                  <a:lnTo>
                    <a:pt x="1632" y="2544"/>
                  </a:lnTo>
                  <a:lnTo>
                    <a:pt x="1536" y="2544"/>
                  </a:lnTo>
                  <a:lnTo>
                    <a:pt x="1536" y="2592"/>
                  </a:lnTo>
                  <a:lnTo>
                    <a:pt x="1440" y="2592"/>
                  </a:lnTo>
                  <a:lnTo>
                    <a:pt x="1392" y="2544"/>
                  </a:lnTo>
                  <a:lnTo>
                    <a:pt x="1296" y="2544"/>
                  </a:lnTo>
                  <a:lnTo>
                    <a:pt x="1248" y="2592"/>
                  </a:lnTo>
                  <a:lnTo>
                    <a:pt x="1200" y="2544"/>
                  </a:lnTo>
                  <a:lnTo>
                    <a:pt x="1248" y="2496"/>
                  </a:lnTo>
                  <a:lnTo>
                    <a:pt x="1104" y="2448"/>
                  </a:lnTo>
                  <a:lnTo>
                    <a:pt x="960" y="2448"/>
                  </a:lnTo>
                  <a:lnTo>
                    <a:pt x="960" y="2400"/>
                  </a:lnTo>
                  <a:lnTo>
                    <a:pt x="864" y="2400"/>
                  </a:lnTo>
                  <a:lnTo>
                    <a:pt x="816" y="2352"/>
                  </a:lnTo>
                  <a:lnTo>
                    <a:pt x="720" y="2400"/>
                  </a:lnTo>
                  <a:lnTo>
                    <a:pt x="576" y="2448"/>
                  </a:lnTo>
                  <a:lnTo>
                    <a:pt x="480" y="2400"/>
                  </a:lnTo>
                  <a:lnTo>
                    <a:pt x="480" y="2304"/>
                  </a:lnTo>
                  <a:lnTo>
                    <a:pt x="432" y="2304"/>
                  </a:lnTo>
                  <a:lnTo>
                    <a:pt x="384" y="2256"/>
                  </a:lnTo>
                  <a:lnTo>
                    <a:pt x="288" y="2304"/>
                  </a:lnTo>
                  <a:lnTo>
                    <a:pt x="288" y="2208"/>
                  </a:lnTo>
                  <a:lnTo>
                    <a:pt x="240" y="2160"/>
                  </a:lnTo>
                  <a:lnTo>
                    <a:pt x="192" y="2256"/>
                  </a:lnTo>
                  <a:lnTo>
                    <a:pt x="144" y="2112"/>
                  </a:lnTo>
                  <a:lnTo>
                    <a:pt x="192" y="2016"/>
                  </a:lnTo>
                  <a:lnTo>
                    <a:pt x="96" y="1968"/>
                  </a:lnTo>
                  <a:lnTo>
                    <a:pt x="0" y="1920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576" y="528"/>
              <a:ext cx="4608" cy="2592"/>
            </a:xfrm>
            <a:custGeom>
              <a:avLst/>
              <a:gdLst/>
              <a:ahLst/>
              <a:cxnLst>
                <a:cxn ang="0">
                  <a:pos x="96" y="1728"/>
                </a:cxn>
                <a:cxn ang="0">
                  <a:pos x="288" y="1680"/>
                </a:cxn>
                <a:cxn ang="0">
                  <a:pos x="288" y="1440"/>
                </a:cxn>
                <a:cxn ang="0">
                  <a:pos x="384" y="1200"/>
                </a:cxn>
                <a:cxn ang="0">
                  <a:pos x="624" y="912"/>
                </a:cxn>
                <a:cxn ang="0">
                  <a:pos x="768" y="768"/>
                </a:cxn>
                <a:cxn ang="0">
                  <a:pos x="816" y="624"/>
                </a:cxn>
                <a:cxn ang="0">
                  <a:pos x="1008" y="432"/>
                </a:cxn>
                <a:cxn ang="0">
                  <a:pos x="1296" y="288"/>
                </a:cxn>
                <a:cxn ang="0">
                  <a:pos x="1440" y="144"/>
                </a:cxn>
                <a:cxn ang="0">
                  <a:pos x="1632" y="0"/>
                </a:cxn>
                <a:cxn ang="0">
                  <a:pos x="1968" y="0"/>
                </a:cxn>
                <a:cxn ang="0">
                  <a:pos x="2304" y="144"/>
                </a:cxn>
                <a:cxn ang="0">
                  <a:pos x="2352" y="288"/>
                </a:cxn>
                <a:cxn ang="0">
                  <a:pos x="2304" y="480"/>
                </a:cxn>
                <a:cxn ang="0">
                  <a:pos x="2496" y="480"/>
                </a:cxn>
                <a:cxn ang="0">
                  <a:pos x="2880" y="480"/>
                </a:cxn>
                <a:cxn ang="0">
                  <a:pos x="3216" y="576"/>
                </a:cxn>
                <a:cxn ang="0">
                  <a:pos x="3552" y="432"/>
                </a:cxn>
                <a:cxn ang="0">
                  <a:pos x="3936" y="576"/>
                </a:cxn>
                <a:cxn ang="0">
                  <a:pos x="3840" y="720"/>
                </a:cxn>
                <a:cxn ang="0">
                  <a:pos x="3936" y="864"/>
                </a:cxn>
                <a:cxn ang="0">
                  <a:pos x="3840" y="1104"/>
                </a:cxn>
                <a:cxn ang="0">
                  <a:pos x="4080" y="1296"/>
                </a:cxn>
                <a:cxn ang="0">
                  <a:pos x="4464" y="1248"/>
                </a:cxn>
                <a:cxn ang="0">
                  <a:pos x="4608" y="1632"/>
                </a:cxn>
                <a:cxn ang="0">
                  <a:pos x="4512" y="1680"/>
                </a:cxn>
                <a:cxn ang="0">
                  <a:pos x="4464" y="1872"/>
                </a:cxn>
                <a:cxn ang="0">
                  <a:pos x="4608" y="2160"/>
                </a:cxn>
                <a:cxn ang="0">
                  <a:pos x="4368" y="2208"/>
                </a:cxn>
                <a:cxn ang="0">
                  <a:pos x="4080" y="2352"/>
                </a:cxn>
                <a:cxn ang="0">
                  <a:pos x="3744" y="2352"/>
                </a:cxn>
                <a:cxn ang="0">
                  <a:pos x="3456" y="2352"/>
                </a:cxn>
                <a:cxn ang="0">
                  <a:pos x="3168" y="2400"/>
                </a:cxn>
                <a:cxn ang="0">
                  <a:pos x="2784" y="2448"/>
                </a:cxn>
                <a:cxn ang="0">
                  <a:pos x="2400" y="2352"/>
                </a:cxn>
                <a:cxn ang="0">
                  <a:pos x="2208" y="2304"/>
                </a:cxn>
                <a:cxn ang="0">
                  <a:pos x="2016" y="2400"/>
                </a:cxn>
                <a:cxn ang="0">
                  <a:pos x="1728" y="2544"/>
                </a:cxn>
                <a:cxn ang="0">
                  <a:pos x="1536" y="2592"/>
                </a:cxn>
                <a:cxn ang="0">
                  <a:pos x="1296" y="2544"/>
                </a:cxn>
                <a:cxn ang="0">
                  <a:pos x="1248" y="2496"/>
                </a:cxn>
                <a:cxn ang="0">
                  <a:pos x="960" y="2400"/>
                </a:cxn>
                <a:cxn ang="0">
                  <a:pos x="720" y="2400"/>
                </a:cxn>
                <a:cxn ang="0">
                  <a:pos x="480" y="2304"/>
                </a:cxn>
                <a:cxn ang="0">
                  <a:pos x="288" y="2304"/>
                </a:cxn>
                <a:cxn ang="0">
                  <a:pos x="192" y="2256"/>
                </a:cxn>
                <a:cxn ang="0">
                  <a:pos x="96" y="1968"/>
                </a:cxn>
              </a:cxnLst>
              <a:rect l="0" t="0" r="r" b="b"/>
              <a:pathLst>
                <a:path w="4608" h="2592">
                  <a:moveTo>
                    <a:pt x="0" y="1920"/>
                  </a:moveTo>
                  <a:lnTo>
                    <a:pt x="48" y="1824"/>
                  </a:lnTo>
                  <a:lnTo>
                    <a:pt x="96" y="1728"/>
                  </a:lnTo>
                  <a:lnTo>
                    <a:pt x="192" y="1728"/>
                  </a:lnTo>
                  <a:lnTo>
                    <a:pt x="192" y="1632"/>
                  </a:lnTo>
                  <a:lnTo>
                    <a:pt x="288" y="1680"/>
                  </a:lnTo>
                  <a:lnTo>
                    <a:pt x="336" y="1632"/>
                  </a:lnTo>
                  <a:lnTo>
                    <a:pt x="288" y="1584"/>
                  </a:lnTo>
                  <a:lnTo>
                    <a:pt x="288" y="1440"/>
                  </a:lnTo>
                  <a:lnTo>
                    <a:pt x="288" y="1392"/>
                  </a:lnTo>
                  <a:lnTo>
                    <a:pt x="336" y="1296"/>
                  </a:lnTo>
                  <a:lnTo>
                    <a:pt x="384" y="1200"/>
                  </a:lnTo>
                  <a:lnTo>
                    <a:pt x="480" y="1152"/>
                  </a:lnTo>
                  <a:lnTo>
                    <a:pt x="576" y="1056"/>
                  </a:lnTo>
                  <a:lnTo>
                    <a:pt x="624" y="912"/>
                  </a:lnTo>
                  <a:lnTo>
                    <a:pt x="672" y="864"/>
                  </a:lnTo>
                  <a:lnTo>
                    <a:pt x="720" y="816"/>
                  </a:lnTo>
                  <a:lnTo>
                    <a:pt x="768" y="768"/>
                  </a:lnTo>
                  <a:lnTo>
                    <a:pt x="816" y="768"/>
                  </a:lnTo>
                  <a:lnTo>
                    <a:pt x="768" y="672"/>
                  </a:lnTo>
                  <a:lnTo>
                    <a:pt x="816" y="624"/>
                  </a:lnTo>
                  <a:lnTo>
                    <a:pt x="912" y="576"/>
                  </a:lnTo>
                  <a:lnTo>
                    <a:pt x="960" y="432"/>
                  </a:lnTo>
                  <a:lnTo>
                    <a:pt x="1008" y="432"/>
                  </a:lnTo>
                  <a:lnTo>
                    <a:pt x="1152" y="288"/>
                  </a:lnTo>
                  <a:lnTo>
                    <a:pt x="1248" y="336"/>
                  </a:lnTo>
                  <a:lnTo>
                    <a:pt x="1296" y="288"/>
                  </a:lnTo>
                  <a:lnTo>
                    <a:pt x="1440" y="240"/>
                  </a:lnTo>
                  <a:lnTo>
                    <a:pt x="1392" y="192"/>
                  </a:lnTo>
                  <a:lnTo>
                    <a:pt x="1440" y="144"/>
                  </a:lnTo>
                  <a:lnTo>
                    <a:pt x="1536" y="96"/>
                  </a:lnTo>
                  <a:lnTo>
                    <a:pt x="1632" y="96"/>
                  </a:lnTo>
                  <a:lnTo>
                    <a:pt x="1632" y="0"/>
                  </a:lnTo>
                  <a:lnTo>
                    <a:pt x="1776" y="48"/>
                  </a:lnTo>
                  <a:lnTo>
                    <a:pt x="1872" y="48"/>
                  </a:lnTo>
                  <a:lnTo>
                    <a:pt x="1968" y="0"/>
                  </a:lnTo>
                  <a:lnTo>
                    <a:pt x="2112" y="96"/>
                  </a:lnTo>
                  <a:lnTo>
                    <a:pt x="2208" y="96"/>
                  </a:lnTo>
                  <a:lnTo>
                    <a:pt x="2304" y="144"/>
                  </a:lnTo>
                  <a:lnTo>
                    <a:pt x="2400" y="144"/>
                  </a:lnTo>
                  <a:lnTo>
                    <a:pt x="2496" y="192"/>
                  </a:lnTo>
                  <a:lnTo>
                    <a:pt x="2352" y="288"/>
                  </a:lnTo>
                  <a:lnTo>
                    <a:pt x="2352" y="336"/>
                  </a:lnTo>
                  <a:lnTo>
                    <a:pt x="2256" y="432"/>
                  </a:lnTo>
                  <a:lnTo>
                    <a:pt x="2304" y="480"/>
                  </a:lnTo>
                  <a:lnTo>
                    <a:pt x="2400" y="432"/>
                  </a:lnTo>
                  <a:lnTo>
                    <a:pt x="2496" y="432"/>
                  </a:lnTo>
                  <a:lnTo>
                    <a:pt x="2496" y="480"/>
                  </a:lnTo>
                  <a:lnTo>
                    <a:pt x="2640" y="384"/>
                  </a:lnTo>
                  <a:lnTo>
                    <a:pt x="2688" y="432"/>
                  </a:lnTo>
                  <a:lnTo>
                    <a:pt x="2880" y="480"/>
                  </a:lnTo>
                  <a:lnTo>
                    <a:pt x="3024" y="480"/>
                  </a:lnTo>
                  <a:lnTo>
                    <a:pt x="3072" y="576"/>
                  </a:lnTo>
                  <a:lnTo>
                    <a:pt x="3216" y="576"/>
                  </a:lnTo>
                  <a:lnTo>
                    <a:pt x="3360" y="432"/>
                  </a:lnTo>
                  <a:lnTo>
                    <a:pt x="3408" y="336"/>
                  </a:lnTo>
                  <a:lnTo>
                    <a:pt x="3552" y="432"/>
                  </a:lnTo>
                  <a:lnTo>
                    <a:pt x="3696" y="528"/>
                  </a:lnTo>
                  <a:lnTo>
                    <a:pt x="3744" y="528"/>
                  </a:lnTo>
                  <a:lnTo>
                    <a:pt x="3936" y="576"/>
                  </a:lnTo>
                  <a:lnTo>
                    <a:pt x="3984" y="672"/>
                  </a:lnTo>
                  <a:lnTo>
                    <a:pt x="3888" y="720"/>
                  </a:lnTo>
                  <a:lnTo>
                    <a:pt x="3840" y="720"/>
                  </a:lnTo>
                  <a:lnTo>
                    <a:pt x="3840" y="768"/>
                  </a:lnTo>
                  <a:lnTo>
                    <a:pt x="3888" y="768"/>
                  </a:lnTo>
                  <a:lnTo>
                    <a:pt x="3936" y="864"/>
                  </a:lnTo>
                  <a:lnTo>
                    <a:pt x="3888" y="960"/>
                  </a:lnTo>
                  <a:lnTo>
                    <a:pt x="3840" y="1008"/>
                  </a:lnTo>
                  <a:lnTo>
                    <a:pt x="3840" y="1104"/>
                  </a:lnTo>
                  <a:lnTo>
                    <a:pt x="3840" y="1200"/>
                  </a:lnTo>
                  <a:lnTo>
                    <a:pt x="3936" y="1248"/>
                  </a:lnTo>
                  <a:lnTo>
                    <a:pt x="4080" y="1296"/>
                  </a:lnTo>
                  <a:lnTo>
                    <a:pt x="4224" y="1296"/>
                  </a:lnTo>
                  <a:lnTo>
                    <a:pt x="4368" y="1296"/>
                  </a:lnTo>
                  <a:lnTo>
                    <a:pt x="4464" y="1248"/>
                  </a:lnTo>
                  <a:lnTo>
                    <a:pt x="4464" y="1344"/>
                  </a:lnTo>
                  <a:lnTo>
                    <a:pt x="4512" y="1488"/>
                  </a:lnTo>
                  <a:lnTo>
                    <a:pt x="4608" y="1632"/>
                  </a:lnTo>
                  <a:lnTo>
                    <a:pt x="4512" y="1584"/>
                  </a:lnTo>
                  <a:lnTo>
                    <a:pt x="4512" y="1632"/>
                  </a:lnTo>
                  <a:lnTo>
                    <a:pt x="4512" y="1680"/>
                  </a:lnTo>
                  <a:lnTo>
                    <a:pt x="4512" y="1728"/>
                  </a:lnTo>
                  <a:lnTo>
                    <a:pt x="4512" y="1776"/>
                  </a:lnTo>
                  <a:lnTo>
                    <a:pt x="4464" y="1872"/>
                  </a:lnTo>
                  <a:lnTo>
                    <a:pt x="4512" y="1968"/>
                  </a:lnTo>
                  <a:lnTo>
                    <a:pt x="4608" y="2016"/>
                  </a:lnTo>
                  <a:lnTo>
                    <a:pt x="4608" y="2160"/>
                  </a:lnTo>
                  <a:lnTo>
                    <a:pt x="4560" y="2256"/>
                  </a:lnTo>
                  <a:lnTo>
                    <a:pt x="4464" y="2256"/>
                  </a:lnTo>
                  <a:lnTo>
                    <a:pt x="4368" y="2208"/>
                  </a:lnTo>
                  <a:lnTo>
                    <a:pt x="4320" y="2160"/>
                  </a:lnTo>
                  <a:lnTo>
                    <a:pt x="4224" y="2256"/>
                  </a:lnTo>
                  <a:lnTo>
                    <a:pt x="4080" y="2352"/>
                  </a:lnTo>
                  <a:lnTo>
                    <a:pt x="3984" y="2352"/>
                  </a:lnTo>
                  <a:lnTo>
                    <a:pt x="3840" y="2400"/>
                  </a:lnTo>
                  <a:lnTo>
                    <a:pt x="3744" y="2352"/>
                  </a:lnTo>
                  <a:lnTo>
                    <a:pt x="3648" y="2304"/>
                  </a:lnTo>
                  <a:lnTo>
                    <a:pt x="3600" y="2400"/>
                  </a:lnTo>
                  <a:lnTo>
                    <a:pt x="3456" y="2352"/>
                  </a:lnTo>
                  <a:lnTo>
                    <a:pt x="3312" y="2352"/>
                  </a:lnTo>
                  <a:lnTo>
                    <a:pt x="3216" y="2352"/>
                  </a:lnTo>
                  <a:lnTo>
                    <a:pt x="3168" y="2400"/>
                  </a:lnTo>
                  <a:lnTo>
                    <a:pt x="3024" y="2400"/>
                  </a:lnTo>
                  <a:lnTo>
                    <a:pt x="2880" y="2448"/>
                  </a:lnTo>
                  <a:lnTo>
                    <a:pt x="2784" y="2448"/>
                  </a:lnTo>
                  <a:lnTo>
                    <a:pt x="2640" y="2448"/>
                  </a:lnTo>
                  <a:lnTo>
                    <a:pt x="2496" y="2400"/>
                  </a:lnTo>
                  <a:lnTo>
                    <a:pt x="2400" y="2352"/>
                  </a:lnTo>
                  <a:lnTo>
                    <a:pt x="2352" y="2304"/>
                  </a:lnTo>
                  <a:lnTo>
                    <a:pt x="2256" y="2256"/>
                  </a:lnTo>
                  <a:lnTo>
                    <a:pt x="2208" y="2304"/>
                  </a:lnTo>
                  <a:lnTo>
                    <a:pt x="2112" y="2352"/>
                  </a:lnTo>
                  <a:lnTo>
                    <a:pt x="2064" y="2352"/>
                  </a:lnTo>
                  <a:lnTo>
                    <a:pt x="2016" y="2400"/>
                  </a:lnTo>
                  <a:lnTo>
                    <a:pt x="2016" y="2448"/>
                  </a:lnTo>
                  <a:lnTo>
                    <a:pt x="1920" y="2496"/>
                  </a:lnTo>
                  <a:lnTo>
                    <a:pt x="1728" y="2544"/>
                  </a:lnTo>
                  <a:lnTo>
                    <a:pt x="1632" y="2544"/>
                  </a:lnTo>
                  <a:lnTo>
                    <a:pt x="1536" y="2544"/>
                  </a:lnTo>
                  <a:lnTo>
                    <a:pt x="1536" y="2592"/>
                  </a:lnTo>
                  <a:lnTo>
                    <a:pt x="1440" y="2592"/>
                  </a:lnTo>
                  <a:lnTo>
                    <a:pt x="1392" y="2544"/>
                  </a:lnTo>
                  <a:lnTo>
                    <a:pt x="1296" y="2544"/>
                  </a:lnTo>
                  <a:lnTo>
                    <a:pt x="1248" y="2592"/>
                  </a:lnTo>
                  <a:lnTo>
                    <a:pt x="1200" y="2544"/>
                  </a:lnTo>
                  <a:lnTo>
                    <a:pt x="1248" y="2496"/>
                  </a:lnTo>
                  <a:lnTo>
                    <a:pt x="1104" y="2448"/>
                  </a:lnTo>
                  <a:lnTo>
                    <a:pt x="960" y="2448"/>
                  </a:lnTo>
                  <a:lnTo>
                    <a:pt x="960" y="2400"/>
                  </a:lnTo>
                  <a:lnTo>
                    <a:pt x="864" y="2400"/>
                  </a:lnTo>
                  <a:lnTo>
                    <a:pt x="816" y="2352"/>
                  </a:lnTo>
                  <a:lnTo>
                    <a:pt x="720" y="2400"/>
                  </a:lnTo>
                  <a:lnTo>
                    <a:pt x="576" y="2448"/>
                  </a:lnTo>
                  <a:lnTo>
                    <a:pt x="480" y="2400"/>
                  </a:lnTo>
                  <a:lnTo>
                    <a:pt x="480" y="2304"/>
                  </a:lnTo>
                  <a:lnTo>
                    <a:pt x="432" y="2304"/>
                  </a:lnTo>
                  <a:lnTo>
                    <a:pt x="384" y="2256"/>
                  </a:lnTo>
                  <a:lnTo>
                    <a:pt x="288" y="2304"/>
                  </a:lnTo>
                  <a:lnTo>
                    <a:pt x="288" y="2208"/>
                  </a:lnTo>
                  <a:lnTo>
                    <a:pt x="240" y="2160"/>
                  </a:lnTo>
                  <a:lnTo>
                    <a:pt x="192" y="2256"/>
                  </a:lnTo>
                  <a:lnTo>
                    <a:pt x="144" y="2112"/>
                  </a:lnTo>
                  <a:lnTo>
                    <a:pt x="192" y="2016"/>
                  </a:lnTo>
                  <a:lnTo>
                    <a:pt x="96" y="1968"/>
                  </a:lnTo>
                  <a:lnTo>
                    <a:pt x="0" y="1920"/>
                  </a:lnTo>
                  <a:close/>
                </a:path>
              </a:pathLst>
            </a:custGeom>
            <a:gradFill rotWithShape="0">
              <a:gsLst>
                <a:gs pos="0">
                  <a:srgbClr val="49A4FF"/>
                </a:gs>
                <a:gs pos="100000">
                  <a:srgbClr val="49A4FF">
                    <a:gamma/>
                    <a:shade val="5451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49A4FF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743075" y="3505200"/>
            <a:ext cx="5194300" cy="1584325"/>
            <a:chOff x="1098" y="1846"/>
            <a:chExt cx="3272" cy="998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1098" y="2418"/>
              <a:ext cx="1038" cy="36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V="1">
              <a:off x="1476" y="2430"/>
              <a:ext cx="630" cy="4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464" y="1998"/>
              <a:ext cx="648" cy="4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860" y="2028"/>
              <a:ext cx="264" cy="39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2124" y="1846"/>
              <a:ext cx="468" cy="55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>
              <a:off x="2118" y="2134"/>
              <a:ext cx="522" cy="28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118" y="2145"/>
              <a:ext cx="2252" cy="28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746250" y="3495675"/>
            <a:ext cx="5248275" cy="1619250"/>
            <a:chOff x="1100" y="1840"/>
            <a:chExt cx="3306" cy="1020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1105" y="1985"/>
              <a:ext cx="360" cy="80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1460" y="1968"/>
              <a:ext cx="316" cy="2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755" y="1890"/>
              <a:ext cx="115" cy="13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1865" y="1840"/>
              <a:ext cx="260" cy="17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125" y="1840"/>
              <a:ext cx="899" cy="10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976" y="1942"/>
              <a:ext cx="1430" cy="21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H="1">
              <a:off x="1460" y="2831"/>
              <a:ext cx="29" cy="29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 flipV="1">
              <a:off x="1100" y="2800"/>
              <a:ext cx="360" cy="5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90" name="Oval 22"/>
          <p:cNvSpPr>
            <a:spLocks noChangeArrowheads="1"/>
          </p:cNvSpPr>
          <p:nvPr/>
        </p:nvSpPr>
        <p:spPr bwMode="auto">
          <a:xfrm flipH="1" flipV="1">
            <a:off x="4114800" y="3124198"/>
            <a:ext cx="228600" cy="519351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2633663" y="3481388"/>
            <a:ext cx="304800" cy="190500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2767013" y="3622675"/>
            <a:ext cx="304800" cy="190500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 flipV="1">
            <a:off x="4191000" y="3657600"/>
            <a:ext cx="228600" cy="519351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2171700" y="5013325"/>
            <a:ext cx="304800" cy="190500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6781800" y="3883025"/>
            <a:ext cx="304800" cy="190500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1828800" y="4114800"/>
            <a:ext cx="228600" cy="519351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2211388" y="3529013"/>
            <a:ext cx="225425" cy="360362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200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1600200" y="4918075"/>
            <a:ext cx="304800" cy="190500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198813" y="4232275"/>
            <a:ext cx="360362" cy="3603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057400" y="4181475"/>
            <a:ext cx="1066800" cy="425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/>
            <a:r>
              <a:rPr lang="en-GB" sz="1400" b="1">
                <a:solidFill>
                  <a:schemeClr val="bg1"/>
                </a:solidFill>
              </a:rPr>
              <a:t>University   Office</a:t>
            </a:r>
            <a:endParaRPr lang="en-GB" sz="1800">
              <a:solidFill>
                <a:schemeClr val="bg1"/>
              </a:solidFill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7086600" y="381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err="1"/>
              <a:t>Sherubtse</a:t>
            </a:r>
            <a:endParaRPr lang="en-GB" sz="1000" dirty="0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4419600" y="3124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/>
              <a:t>ILCS</a:t>
            </a:r>
            <a:endParaRPr lang="en-GB" sz="1000" dirty="0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133600" y="3200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NITM</a:t>
            </a:r>
            <a:endParaRPr lang="en-GB" sz="1000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V="1">
            <a:off x="30480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2895600" y="3200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GCBS</a:t>
            </a:r>
            <a:endParaRPr lang="en-GB" sz="1000" dirty="0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1676400" y="37338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RIHS</a:t>
            </a:r>
            <a:endParaRPr lang="en-GB" sz="1000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 flipH="1">
            <a:off x="4419600" y="38862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CNR</a:t>
            </a:r>
            <a:endParaRPr lang="en-GB" sz="1000" dirty="0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1447800" y="43434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PCE</a:t>
            </a:r>
            <a:endParaRPr lang="en-GB" sz="1000" dirty="0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2438400" y="518160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CST</a:t>
            </a:r>
            <a:endParaRPr lang="en-GB" sz="1000" dirty="0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1600200" y="5105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SCE</a:t>
            </a:r>
            <a:endParaRPr lang="en-GB" sz="1000" dirty="0"/>
          </a:p>
        </p:txBody>
      </p:sp>
      <p:sp>
        <p:nvSpPr>
          <p:cNvPr id="7223" name="Rectangle 5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en-GB" dirty="0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H="1" flipV="1">
            <a:off x="3524250" y="4537074"/>
            <a:ext cx="3257550" cy="492126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6781800" y="5029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/>
              <a:t>JNP</a:t>
            </a:r>
            <a:endParaRPr lang="en-GB" sz="1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flipV="1">
            <a:off x="3124200" y="5294313"/>
            <a:ext cx="3641725" cy="45719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2057401" y="5257801"/>
            <a:ext cx="380999" cy="76199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934200" y="4114800"/>
            <a:ext cx="76200" cy="914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1" name="Oval 27"/>
          <p:cNvSpPr>
            <a:spLocks noChangeArrowheads="1"/>
          </p:cNvSpPr>
          <p:nvPr/>
        </p:nvSpPr>
        <p:spPr bwMode="auto">
          <a:xfrm>
            <a:off x="6400800" y="5074125"/>
            <a:ext cx="304800" cy="519351"/>
          </a:xfrm>
          <a:prstGeom prst="ellipse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Network </a:t>
            </a:r>
            <a:r>
              <a:rPr lang="en-US" b="1" dirty="0"/>
              <a:t>Monitoring Tools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>
              <a:buNone/>
            </a:pPr>
            <a:endParaRPr lang="en-US" dirty="0" smtClean="0"/>
          </a:p>
          <a:p>
            <a:pPr lvl="0" hangingPunct="0"/>
            <a:r>
              <a:rPr lang="en-US" dirty="0" smtClean="0"/>
              <a:t>MRTG </a:t>
            </a:r>
            <a:r>
              <a:rPr lang="en-US" dirty="0"/>
              <a:t>(Multi Routing Traffic Graph</a:t>
            </a:r>
            <a:r>
              <a:rPr lang="en-US" dirty="0" smtClean="0"/>
              <a:t>)</a:t>
            </a:r>
            <a:endParaRPr lang="en-US" dirty="0"/>
          </a:p>
          <a:p>
            <a:pPr lvl="0" hangingPunct="0"/>
            <a:r>
              <a:rPr lang="en-US" dirty="0" err="1"/>
              <a:t>Nagios</a:t>
            </a:r>
            <a:r>
              <a:rPr lang="en-US" dirty="0"/>
              <a:t> </a:t>
            </a:r>
          </a:p>
          <a:p>
            <a:pPr lvl="0" hangingPunct="0"/>
            <a:r>
              <a:rPr lang="en-US" dirty="0" smtClean="0"/>
              <a:t>Cacti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Router</a:t>
            </a:r>
          </a:p>
          <a:p>
            <a:r>
              <a:rPr lang="en-US" dirty="0" smtClean="0"/>
              <a:t>Manage Switch</a:t>
            </a:r>
          </a:p>
          <a:p>
            <a:r>
              <a:rPr lang="en-US" dirty="0" smtClean="0"/>
              <a:t>IPv4</a:t>
            </a:r>
          </a:p>
          <a:p>
            <a:r>
              <a:rPr lang="en-US" dirty="0" smtClean="0"/>
              <a:t>Last mile connectivity(Fiber, copper)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DrukREN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new</a:t>
            </a:r>
          </a:p>
          <a:p>
            <a:r>
              <a:rPr lang="en-US" dirty="0" smtClean="0"/>
              <a:t>No stake </a:t>
            </a:r>
            <a:r>
              <a:rPr lang="en-US" dirty="0" smtClean="0"/>
              <a:t>holder</a:t>
            </a:r>
            <a:endParaRPr lang="en-US" dirty="0" smtClean="0"/>
          </a:p>
          <a:p>
            <a:r>
              <a:rPr lang="en-US" dirty="0" smtClean="0"/>
              <a:t>Training people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53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Royal University of Bhutan </vt:lpstr>
      <vt:lpstr> </vt:lpstr>
      <vt:lpstr> Network Monitoring Tools  </vt:lpstr>
      <vt:lpstr>Network Devices</vt:lpstr>
      <vt:lpstr>              DrukREN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University of Bhutan.</dc:title>
  <dc:creator>hp</dc:creator>
  <cp:lastModifiedBy>hp</cp:lastModifiedBy>
  <cp:revision>11</cp:revision>
  <dcterms:created xsi:type="dcterms:W3CDTF">2013-11-25T12:59:14Z</dcterms:created>
  <dcterms:modified xsi:type="dcterms:W3CDTF">2013-11-26T09:56:09Z</dcterms:modified>
</cp:coreProperties>
</file>